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4"/>
  </p:sldMasterIdLst>
  <p:notesMasterIdLst>
    <p:notesMasterId r:id="rId16"/>
  </p:notesMasterIdLst>
  <p:handoutMasterIdLst>
    <p:handoutMasterId r:id="rId17"/>
  </p:handoutMasterIdLst>
  <p:sldIdLst>
    <p:sldId id="267" r:id="rId5"/>
    <p:sldId id="269" r:id="rId6"/>
    <p:sldId id="257" r:id="rId7"/>
    <p:sldId id="258" r:id="rId8"/>
    <p:sldId id="259" r:id="rId9"/>
    <p:sldId id="260" r:id="rId10"/>
    <p:sldId id="270" r:id="rId11"/>
    <p:sldId id="271" r:id="rId12"/>
    <p:sldId id="272" r:id="rId13"/>
    <p:sldId id="261" r:id="rId14"/>
    <p:sldId id="266" r:id="rId15"/>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Kelly" userId="0ddab3ae-4e93-4c11-9f00-d538d044f819" providerId="ADAL" clId="{37ED7B5E-E237-41DB-B0CD-9476E63DBAA4}"/>
    <pc:docChg chg="custSel delSld modSld">
      <pc:chgData name="Jennifer Kelly" userId="0ddab3ae-4e93-4c11-9f00-d538d044f819" providerId="ADAL" clId="{37ED7B5E-E237-41DB-B0CD-9476E63DBAA4}" dt="2023-01-26T15:02:57.277" v="98" actId="2696"/>
      <pc:docMkLst>
        <pc:docMk/>
      </pc:docMkLst>
      <pc:sldChg chg="del">
        <pc:chgData name="Jennifer Kelly" userId="0ddab3ae-4e93-4c11-9f00-d538d044f819" providerId="ADAL" clId="{37ED7B5E-E237-41DB-B0CD-9476E63DBAA4}" dt="2023-01-26T14:56:23.120" v="32" actId="2696"/>
        <pc:sldMkLst>
          <pc:docMk/>
          <pc:sldMk cId="94821848" sldId="256"/>
        </pc:sldMkLst>
      </pc:sldChg>
      <pc:sldChg chg="modSp">
        <pc:chgData name="Jennifer Kelly" userId="0ddab3ae-4e93-4c11-9f00-d538d044f819" providerId="ADAL" clId="{37ED7B5E-E237-41DB-B0CD-9476E63DBAA4}" dt="2023-01-26T14:57:27.201" v="38" actId="1076"/>
        <pc:sldMkLst>
          <pc:docMk/>
          <pc:sldMk cId="2223272103" sldId="259"/>
        </pc:sldMkLst>
        <pc:spChg chg="mod">
          <ac:chgData name="Jennifer Kelly" userId="0ddab3ae-4e93-4c11-9f00-d538d044f819" providerId="ADAL" clId="{37ED7B5E-E237-41DB-B0CD-9476E63DBAA4}" dt="2023-01-26T14:57:04.176" v="35" actId="14100"/>
          <ac:spMkLst>
            <pc:docMk/>
            <pc:sldMk cId="2223272103" sldId="259"/>
            <ac:spMk id="9" creationId="{00000000-0000-0000-0000-000000000000}"/>
          </ac:spMkLst>
        </pc:spChg>
        <pc:picChg chg="mod">
          <ac:chgData name="Jennifer Kelly" userId="0ddab3ae-4e93-4c11-9f00-d538d044f819" providerId="ADAL" clId="{37ED7B5E-E237-41DB-B0CD-9476E63DBAA4}" dt="2023-01-26T14:57:14.076" v="37" actId="1076"/>
          <ac:picMkLst>
            <pc:docMk/>
            <pc:sldMk cId="2223272103" sldId="259"/>
            <ac:picMk id="6" creationId="{00000000-0000-0000-0000-000000000000}"/>
          </ac:picMkLst>
        </pc:picChg>
        <pc:picChg chg="mod">
          <ac:chgData name="Jennifer Kelly" userId="0ddab3ae-4e93-4c11-9f00-d538d044f819" providerId="ADAL" clId="{37ED7B5E-E237-41DB-B0CD-9476E63DBAA4}" dt="2023-01-26T14:57:27.201" v="38" actId="1076"/>
          <ac:picMkLst>
            <pc:docMk/>
            <pc:sldMk cId="2223272103" sldId="259"/>
            <ac:picMk id="15" creationId="{00000000-0000-0000-0000-000000000000}"/>
          </ac:picMkLst>
        </pc:picChg>
        <pc:picChg chg="mod">
          <ac:chgData name="Jennifer Kelly" userId="0ddab3ae-4e93-4c11-9f00-d538d044f819" providerId="ADAL" clId="{37ED7B5E-E237-41DB-B0CD-9476E63DBAA4}" dt="2023-01-26T14:57:09.593" v="36" actId="1076"/>
          <ac:picMkLst>
            <pc:docMk/>
            <pc:sldMk cId="2223272103" sldId="259"/>
            <ac:picMk id="17" creationId="{00000000-0000-0000-0000-000000000000}"/>
          </ac:picMkLst>
        </pc:picChg>
      </pc:sldChg>
      <pc:sldChg chg="addSp delSp modSp del">
        <pc:chgData name="Jennifer Kelly" userId="0ddab3ae-4e93-4c11-9f00-d538d044f819" providerId="ADAL" clId="{37ED7B5E-E237-41DB-B0CD-9476E63DBAA4}" dt="2023-01-26T15:02:57.277" v="98" actId="2696"/>
        <pc:sldMkLst>
          <pc:docMk/>
          <pc:sldMk cId="3756347541" sldId="263"/>
        </pc:sldMkLst>
        <pc:spChg chg="add del mod">
          <ac:chgData name="Jennifer Kelly" userId="0ddab3ae-4e93-4c11-9f00-d538d044f819" providerId="ADAL" clId="{37ED7B5E-E237-41DB-B0CD-9476E63DBAA4}" dt="2023-01-26T14:59:50.606" v="47"/>
          <ac:spMkLst>
            <pc:docMk/>
            <pc:sldMk cId="3756347541" sldId="263"/>
            <ac:spMk id="3" creationId="{0CBAF164-EA82-4693-8F5F-0E2DE856178F}"/>
          </ac:spMkLst>
        </pc:spChg>
        <pc:graphicFrameChg chg="add del mod">
          <ac:chgData name="Jennifer Kelly" userId="0ddab3ae-4e93-4c11-9f00-d538d044f819" providerId="ADAL" clId="{37ED7B5E-E237-41DB-B0CD-9476E63DBAA4}" dt="2023-01-26T14:59:50.606" v="47"/>
          <ac:graphicFrameMkLst>
            <pc:docMk/>
            <pc:sldMk cId="3756347541" sldId="263"/>
            <ac:graphicFrameMk id="12" creationId="{C1346A4B-7EC5-44F3-A745-E2690574BEC0}"/>
          </ac:graphicFrameMkLst>
        </pc:graphicFrameChg>
      </pc:sldChg>
      <pc:sldChg chg="del">
        <pc:chgData name="Jennifer Kelly" userId="0ddab3ae-4e93-4c11-9f00-d538d044f819" providerId="ADAL" clId="{37ED7B5E-E237-41DB-B0CD-9476E63DBAA4}" dt="2023-01-26T15:00:22.731" v="48" actId="2696"/>
        <pc:sldMkLst>
          <pc:docMk/>
          <pc:sldMk cId="193705784" sldId="265"/>
        </pc:sldMkLst>
      </pc:sldChg>
      <pc:sldChg chg="modSp">
        <pc:chgData name="Jennifer Kelly" userId="0ddab3ae-4e93-4c11-9f00-d538d044f819" providerId="ADAL" clId="{37ED7B5E-E237-41DB-B0CD-9476E63DBAA4}" dt="2023-01-26T14:58:04.843" v="40"/>
        <pc:sldMkLst>
          <pc:docMk/>
          <pc:sldMk cId="3606812484" sldId="266"/>
        </pc:sldMkLst>
        <pc:graphicFrameChg chg="mod">
          <ac:chgData name="Jennifer Kelly" userId="0ddab3ae-4e93-4c11-9f00-d538d044f819" providerId="ADAL" clId="{37ED7B5E-E237-41DB-B0CD-9476E63DBAA4}" dt="2023-01-26T14:58:04.843" v="40"/>
          <ac:graphicFrameMkLst>
            <pc:docMk/>
            <pc:sldMk cId="3606812484" sldId="266"/>
            <ac:graphicFrameMk id="7" creationId="{2B6BA32D-FE2E-414D-851B-96A11BA2EFFD}"/>
          </ac:graphicFrameMkLst>
        </pc:graphicFrameChg>
      </pc:sldChg>
      <pc:sldChg chg="modSp">
        <pc:chgData name="Jennifer Kelly" userId="0ddab3ae-4e93-4c11-9f00-d538d044f819" providerId="ADAL" clId="{37ED7B5E-E237-41DB-B0CD-9476E63DBAA4}" dt="2023-01-26T15:02:16.050" v="97" actId="20577"/>
        <pc:sldMkLst>
          <pc:docMk/>
          <pc:sldMk cId="2940638257" sldId="267"/>
        </pc:sldMkLst>
        <pc:spChg chg="mod">
          <ac:chgData name="Jennifer Kelly" userId="0ddab3ae-4e93-4c11-9f00-d538d044f819" providerId="ADAL" clId="{37ED7B5E-E237-41DB-B0CD-9476E63DBAA4}" dt="2023-01-26T15:02:16.050" v="97" actId="20577"/>
          <ac:spMkLst>
            <pc:docMk/>
            <pc:sldMk cId="2940638257" sldId="267"/>
            <ac:spMk id="2" creationId="{00000000-0000-0000-0000-000000000000}"/>
          </ac:spMkLst>
        </pc:spChg>
      </pc:sldChg>
      <pc:sldChg chg="modSp">
        <pc:chgData name="Jennifer Kelly" userId="0ddab3ae-4e93-4c11-9f00-d538d044f819" providerId="ADAL" clId="{37ED7B5E-E237-41DB-B0CD-9476E63DBAA4}" dt="2023-01-26T15:02:06.190" v="95" actId="20577"/>
        <pc:sldMkLst>
          <pc:docMk/>
          <pc:sldMk cId="2596005659" sldId="269"/>
        </pc:sldMkLst>
        <pc:spChg chg="mod">
          <ac:chgData name="Jennifer Kelly" userId="0ddab3ae-4e93-4c11-9f00-d538d044f819" providerId="ADAL" clId="{37ED7B5E-E237-41DB-B0CD-9476E63DBAA4}" dt="2023-01-26T15:02:06.190" v="95" actId="20577"/>
          <ac:spMkLst>
            <pc:docMk/>
            <pc:sldMk cId="2596005659" sldId="269"/>
            <ac:spMk id="2" creationId="{1B4C6E49-5907-4F1B-9BA4-01D64A4E051E}"/>
          </ac:spMkLst>
        </pc:spChg>
      </pc:sldChg>
    </pc:docChg>
  </pc:docChgLst>
  <pc:docChgLst>
    <pc:chgData name="Marion Main" userId="15c91fae-b1e9-4ebc-8b3e-8bb8e320ded1" providerId="ADAL" clId="{08A810CC-A1B2-4F42-8F0C-88C5EC5AE95F}"/>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FF48A-92A0-4F31-B1C3-89431997861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5BF4F44-17AA-45C3-9232-381AA8E4DB96}">
      <dgm:prSet custT="1"/>
      <dgm:spPr/>
      <dgm:t>
        <a:bodyPr/>
        <a:lstStyle/>
        <a:p>
          <a:r>
            <a:rPr lang="en-GB" sz="2000" b="1" dirty="0">
              <a:solidFill>
                <a:schemeClr val="tx1"/>
              </a:solidFill>
              <a:latin typeface="Calibri"/>
              <a:cs typeface="Calibri"/>
            </a:rPr>
            <a:t>What is a mood board ?</a:t>
          </a:r>
          <a:endParaRPr lang="en-US" sz="2000" b="1" dirty="0">
            <a:solidFill>
              <a:schemeClr val="tx1"/>
            </a:solidFill>
            <a:latin typeface="Calibri"/>
            <a:cs typeface="Calibri"/>
          </a:endParaRPr>
        </a:p>
      </dgm:t>
    </dgm:pt>
    <dgm:pt modelId="{68415124-38A4-4215-98FF-D223DD69151B}" type="parTrans" cxnId="{9AB8C156-433C-48DB-B473-D26B0D9D6BFB}">
      <dgm:prSet/>
      <dgm:spPr/>
      <dgm:t>
        <a:bodyPr/>
        <a:lstStyle/>
        <a:p>
          <a:endParaRPr lang="en-US"/>
        </a:p>
      </dgm:t>
    </dgm:pt>
    <dgm:pt modelId="{51BBA31B-5233-44E6-9745-D2560526AF7D}" type="sibTrans" cxnId="{9AB8C156-433C-48DB-B473-D26B0D9D6BFB}">
      <dgm:prSet/>
      <dgm:spPr/>
      <dgm:t>
        <a:bodyPr/>
        <a:lstStyle/>
        <a:p>
          <a:endParaRPr lang="en-US"/>
        </a:p>
      </dgm:t>
    </dgm:pt>
    <dgm:pt modelId="{7D6F92CB-7E0B-4C96-95F0-0E8F53C0E0DD}">
      <dgm:prSet/>
      <dgm:spPr/>
      <dgm:t>
        <a:bodyPr/>
        <a:lstStyle/>
        <a:p>
          <a:pPr rtl="0"/>
          <a:r>
            <a:rPr lang="en-GB" b="1" dirty="0">
              <a:latin typeface="Calibri"/>
              <a:cs typeface="Calibri"/>
            </a:rPr>
            <a:t>A vivid description or representation of an overall look.  A mood board is described as a visual aid used to share thoughts, influences and concepts for a project.  It is a pictorial point of reference.  It is used to refer to during the creation of your total look to help with the continuity and consistency </a:t>
          </a:r>
          <a:endParaRPr lang="en-US" b="1" dirty="0">
            <a:latin typeface="Calibri"/>
            <a:cs typeface="Calibri"/>
          </a:endParaRPr>
        </a:p>
      </dgm:t>
    </dgm:pt>
    <dgm:pt modelId="{CED2ED7E-456F-4327-B401-1D0085879FD2}" type="parTrans" cxnId="{A0D0BBE2-0FFC-440F-98D8-971DC3F98D4E}">
      <dgm:prSet/>
      <dgm:spPr/>
      <dgm:t>
        <a:bodyPr/>
        <a:lstStyle/>
        <a:p>
          <a:endParaRPr lang="en-US"/>
        </a:p>
      </dgm:t>
    </dgm:pt>
    <dgm:pt modelId="{9A601D2F-3CF6-4793-BE88-C7E79259D023}" type="sibTrans" cxnId="{A0D0BBE2-0FFC-440F-98D8-971DC3F98D4E}">
      <dgm:prSet/>
      <dgm:spPr/>
      <dgm:t>
        <a:bodyPr/>
        <a:lstStyle/>
        <a:p>
          <a:endParaRPr lang="en-US"/>
        </a:p>
      </dgm:t>
    </dgm:pt>
    <dgm:pt modelId="{1928C7CA-4A19-447E-A84E-E32509D8EF9B}">
      <dgm:prSet custT="1"/>
      <dgm:spPr/>
      <dgm:t>
        <a:bodyPr/>
        <a:lstStyle/>
        <a:p>
          <a:pPr rtl="0"/>
          <a:r>
            <a:rPr lang="en-GB" sz="2000" b="1" dirty="0">
              <a:solidFill>
                <a:schemeClr val="tx1"/>
              </a:solidFill>
              <a:latin typeface="Calibri"/>
              <a:cs typeface="Calibri"/>
            </a:rPr>
            <a:t>Physically what does it look like </a:t>
          </a:r>
          <a:endParaRPr lang="en-US" sz="2000" b="1" dirty="0">
            <a:solidFill>
              <a:schemeClr val="tx1"/>
            </a:solidFill>
            <a:latin typeface="Calibri"/>
            <a:cs typeface="Calibri"/>
          </a:endParaRPr>
        </a:p>
      </dgm:t>
    </dgm:pt>
    <dgm:pt modelId="{F728C7C5-8EC8-4492-A9B1-9BFA338A9B2A}" type="parTrans" cxnId="{5571AF34-5485-419D-99E3-D868AEBF73DF}">
      <dgm:prSet/>
      <dgm:spPr/>
      <dgm:t>
        <a:bodyPr/>
        <a:lstStyle/>
        <a:p>
          <a:endParaRPr lang="en-US"/>
        </a:p>
      </dgm:t>
    </dgm:pt>
    <dgm:pt modelId="{7ED079AE-3124-46EC-BCB4-A38E08CA6D9C}" type="sibTrans" cxnId="{5571AF34-5485-419D-99E3-D868AEBF73DF}">
      <dgm:prSet/>
      <dgm:spPr/>
      <dgm:t>
        <a:bodyPr/>
        <a:lstStyle/>
        <a:p>
          <a:endParaRPr lang="en-US"/>
        </a:p>
      </dgm:t>
    </dgm:pt>
    <dgm:pt modelId="{D29D7EDB-07D9-402F-9913-F40AD55B40B3}">
      <dgm:prSet custT="1"/>
      <dgm:spPr/>
      <dgm:t>
        <a:bodyPr/>
        <a:lstStyle/>
        <a:p>
          <a:pPr rtl="0"/>
          <a:r>
            <a:rPr lang="en-GB" sz="2000" b="1" dirty="0">
              <a:latin typeface="Calibri"/>
              <a:cs typeface="Calibri"/>
            </a:rPr>
            <a:t>This is an arrangement of images, materials, pieces of text etc. intended to provide an overall feel or flow to illustrate the ideas relating to your theme and document your research and influences </a:t>
          </a:r>
          <a:endParaRPr lang="en-US" sz="2000" b="1" dirty="0">
            <a:latin typeface="Calibri"/>
            <a:cs typeface="Calibri"/>
          </a:endParaRPr>
        </a:p>
      </dgm:t>
    </dgm:pt>
    <dgm:pt modelId="{3A2EAD1A-2196-4669-9987-73570A21E5FC}" type="parTrans" cxnId="{BB8E3B8A-1AF6-4BDC-9183-8DFA105DCB0E}">
      <dgm:prSet/>
      <dgm:spPr/>
      <dgm:t>
        <a:bodyPr/>
        <a:lstStyle/>
        <a:p>
          <a:endParaRPr lang="en-US"/>
        </a:p>
      </dgm:t>
    </dgm:pt>
    <dgm:pt modelId="{254AFE5F-304F-4236-97E0-4B45A49C0B74}" type="sibTrans" cxnId="{BB8E3B8A-1AF6-4BDC-9183-8DFA105DCB0E}">
      <dgm:prSet/>
      <dgm:spPr/>
      <dgm:t>
        <a:bodyPr/>
        <a:lstStyle/>
        <a:p>
          <a:endParaRPr lang="en-US"/>
        </a:p>
      </dgm:t>
    </dgm:pt>
    <dgm:pt modelId="{7317CE37-DADB-4003-83F1-FCDBFDB8B7B2}" type="pres">
      <dgm:prSet presAssocID="{AC6FF48A-92A0-4F31-B1C3-89431997861B}" presName="linear" presStyleCnt="0">
        <dgm:presLayoutVars>
          <dgm:animLvl val="lvl"/>
          <dgm:resizeHandles val="exact"/>
        </dgm:presLayoutVars>
      </dgm:prSet>
      <dgm:spPr/>
    </dgm:pt>
    <dgm:pt modelId="{59BF0DE3-2B2C-4689-9C8D-827764781A04}" type="pres">
      <dgm:prSet presAssocID="{95BF4F44-17AA-45C3-9232-381AA8E4DB96}" presName="parentText" presStyleLbl="node1" presStyleIdx="0" presStyleCnt="4">
        <dgm:presLayoutVars>
          <dgm:chMax val="0"/>
          <dgm:bulletEnabled val="1"/>
        </dgm:presLayoutVars>
      </dgm:prSet>
      <dgm:spPr/>
    </dgm:pt>
    <dgm:pt modelId="{348908A7-4CE7-4DF5-BE49-7CC3D7055EA7}" type="pres">
      <dgm:prSet presAssocID="{51BBA31B-5233-44E6-9745-D2560526AF7D}" presName="spacer" presStyleCnt="0"/>
      <dgm:spPr/>
    </dgm:pt>
    <dgm:pt modelId="{A3D5EA52-844E-4453-8B16-1355AA9720F3}" type="pres">
      <dgm:prSet presAssocID="{7D6F92CB-7E0B-4C96-95F0-0E8F53C0E0DD}" presName="parentText" presStyleLbl="node1" presStyleIdx="1" presStyleCnt="4">
        <dgm:presLayoutVars>
          <dgm:chMax val="0"/>
          <dgm:bulletEnabled val="1"/>
        </dgm:presLayoutVars>
      </dgm:prSet>
      <dgm:spPr/>
    </dgm:pt>
    <dgm:pt modelId="{5AAC8505-9C86-4FAA-A790-9BA2D5C5990D}" type="pres">
      <dgm:prSet presAssocID="{9A601D2F-3CF6-4793-BE88-C7E79259D023}" presName="spacer" presStyleCnt="0"/>
      <dgm:spPr/>
    </dgm:pt>
    <dgm:pt modelId="{DDC1DE8F-89D5-4CC6-9E0B-C0D0B1FC7055}" type="pres">
      <dgm:prSet presAssocID="{1928C7CA-4A19-447E-A84E-E32509D8EF9B}" presName="parentText" presStyleLbl="node1" presStyleIdx="2" presStyleCnt="4">
        <dgm:presLayoutVars>
          <dgm:chMax val="0"/>
          <dgm:bulletEnabled val="1"/>
        </dgm:presLayoutVars>
      </dgm:prSet>
      <dgm:spPr/>
    </dgm:pt>
    <dgm:pt modelId="{6960606B-8A57-4275-A0FA-3C189BA391DA}" type="pres">
      <dgm:prSet presAssocID="{7ED079AE-3124-46EC-BCB4-A38E08CA6D9C}" presName="spacer" presStyleCnt="0"/>
      <dgm:spPr/>
    </dgm:pt>
    <dgm:pt modelId="{CC0C42B3-A7A4-470D-9395-C9965A3F47AC}" type="pres">
      <dgm:prSet presAssocID="{D29D7EDB-07D9-402F-9913-F40AD55B40B3}" presName="parentText" presStyleLbl="node1" presStyleIdx="3" presStyleCnt="4">
        <dgm:presLayoutVars>
          <dgm:chMax val="0"/>
          <dgm:bulletEnabled val="1"/>
        </dgm:presLayoutVars>
      </dgm:prSet>
      <dgm:spPr/>
    </dgm:pt>
  </dgm:ptLst>
  <dgm:cxnLst>
    <dgm:cxn modelId="{376E6D02-BDA9-4AF6-A18B-D4F68EEBB00A}" type="presOf" srcId="{95BF4F44-17AA-45C3-9232-381AA8E4DB96}" destId="{59BF0DE3-2B2C-4689-9C8D-827764781A04}" srcOrd="0" destOrd="0" presId="urn:microsoft.com/office/officeart/2005/8/layout/vList2"/>
    <dgm:cxn modelId="{5571AF34-5485-419D-99E3-D868AEBF73DF}" srcId="{AC6FF48A-92A0-4F31-B1C3-89431997861B}" destId="{1928C7CA-4A19-447E-A84E-E32509D8EF9B}" srcOrd="2" destOrd="0" parTransId="{F728C7C5-8EC8-4492-A9B1-9BFA338A9B2A}" sibTransId="{7ED079AE-3124-46EC-BCB4-A38E08CA6D9C}"/>
    <dgm:cxn modelId="{8009CA35-A680-4790-82EA-853F3073E698}" type="presOf" srcId="{1928C7CA-4A19-447E-A84E-E32509D8EF9B}" destId="{DDC1DE8F-89D5-4CC6-9E0B-C0D0B1FC7055}" srcOrd="0" destOrd="0" presId="urn:microsoft.com/office/officeart/2005/8/layout/vList2"/>
    <dgm:cxn modelId="{9AB8C156-433C-48DB-B473-D26B0D9D6BFB}" srcId="{AC6FF48A-92A0-4F31-B1C3-89431997861B}" destId="{95BF4F44-17AA-45C3-9232-381AA8E4DB96}" srcOrd="0" destOrd="0" parTransId="{68415124-38A4-4215-98FF-D223DD69151B}" sibTransId="{51BBA31B-5233-44E6-9745-D2560526AF7D}"/>
    <dgm:cxn modelId="{B7E53886-AAF5-485E-A5EA-8A012D4F8247}" type="presOf" srcId="{7D6F92CB-7E0B-4C96-95F0-0E8F53C0E0DD}" destId="{A3D5EA52-844E-4453-8B16-1355AA9720F3}" srcOrd="0" destOrd="0" presId="urn:microsoft.com/office/officeart/2005/8/layout/vList2"/>
    <dgm:cxn modelId="{BB8E3B8A-1AF6-4BDC-9183-8DFA105DCB0E}" srcId="{AC6FF48A-92A0-4F31-B1C3-89431997861B}" destId="{D29D7EDB-07D9-402F-9913-F40AD55B40B3}" srcOrd="3" destOrd="0" parTransId="{3A2EAD1A-2196-4669-9987-73570A21E5FC}" sibTransId="{254AFE5F-304F-4236-97E0-4B45A49C0B74}"/>
    <dgm:cxn modelId="{96AB89D5-36D0-4C72-85FD-B2EC76C046D3}" type="presOf" srcId="{D29D7EDB-07D9-402F-9913-F40AD55B40B3}" destId="{CC0C42B3-A7A4-470D-9395-C9965A3F47AC}" srcOrd="0" destOrd="0" presId="urn:microsoft.com/office/officeart/2005/8/layout/vList2"/>
    <dgm:cxn modelId="{BF1A57E0-F902-4316-911E-0FA9AE97E3B9}" type="presOf" srcId="{AC6FF48A-92A0-4F31-B1C3-89431997861B}" destId="{7317CE37-DADB-4003-83F1-FCDBFDB8B7B2}" srcOrd="0" destOrd="0" presId="urn:microsoft.com/office/officeart/2005/8/layout/vList2"/>
    <dgm:cxn modelId="{A0D0BBE2-0FFC-440F-98D8-971DC3F98D4E}" srcId="{AC6FF48A-92A0-4F31-B1C3-89431997861B}" destId="{7D6F92CB-7E0B-4C96-95F0-0E8F53C0E0DD}" srcOrd="1" destOrd="0" parTransId="{CED2ED7E-456F-4327-B401-1D0085879FD2}" sibTransId="{9A601D2F-3CF6-4793-BE88-C7E79259D023}"/>
    <dgm:cxn modelId="{49BC3AD0-6AAE-49C9-8B72-4DB5943B8AAF}" type="presParOf" srcId="{7317CE37-DADB-4003-83F1-FCDBFDB8B7B2}" destId="{59BF0DE3-2B2C-4689-9C8D-827764781A04}" srcOrd="0" destOrd="0" presId="urn:microsoft.com/office/officeart/2005/8/layout/vList2"/>
    <dgm:cxn modelId="{08DFCE15-5A02-47AA-B378-D85D0E9E1C45}" type="presParOf" srcId="{7317CE37-DADB-4003-83F1-FCDBFDB8B7B2}" destId="{348908A7-4CE7-4DF5-BE49-7CC3D7055EA7}" srcOrd="1" destOrd="0" presId="urn:microsoft.com/office/officeart/2005/8/layout/vList2"/>
    <dgm:cxn modelId="{73282FAF-C0B3-4A2E-899C-135F0B0A221C}" type="presParOf" srcId="{7317CE37-DADB-4003-83F1-FCDBFDB8B7B2}" destId="{A3D5EA52-844E-4453-8B16-1355AA9720F3}" srcOrd="2" destOrd="0" presId="urn:microsoft.com/office/officeart/2005/8/layout/vList2"/>
    <dgm:cxn modelId="{7DC7F4D5-B10F-4A00-878E-C42A23000F6C}" type="presParOf" srcId="{7317CE37-DADB-4003-83F1-FCDBFDB8B7B2}" destId="{5AAC8505-9C86-4FAA-A790-9BA2D5C5990D}" srcOrd="3" destOrd="0" presId="urn:microsoft.com/office/officeart/2005/8/layout/vList2"/>
    <dgm:cxn modelId="{28868C27-A34F-4856-AAEB-6EF28B7FE26E}" type="presParOf" srcId="{7317CE37-DADB-4003-83F1-FCDBFDB8B7B2}" destId="{DDC1DE8F-89D5-4CC6-9E0B-C0D0B1FC7055}" srcOrd="4" destOrd="0" presId="urn:microsoft.com/office/officeart/2005/8/layout/vList2"/>
    <dgm:cxn modelId="{4BDE0A6B-466E-42EC-AECD-7C85AEB045FF}" type="presParOf" srcId="{7317CE37-DADB-4003-83F1-FCDBFDB8B7B2}" destId="{6960606B-8A57-4275-A0FA-3C189BA391DA}" srcOrd="5" destOrd="0" presId="urn:microsoft.com/office/officeart/2005/8/layout/vList2"/>
    <dgm:cxn modelId="{171588CF-74D8-499B-AA9F-BF81A0A8D3AE}" type="presParOf" srcId="{7317CE37-DADB-4003-83F1-FCDBFDB8B7B2}" destId="{CC0C42B3-A7A4-470D-9395-C9965A3F47A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F0DE3-2B2C-4689-9C8D-827764781A04}">
      <dsp:nvSpPr>
        <dsp:cNvPr id="0" name=""/>
        <dsp:cNvSpPr/>
      </dsp:nvSpPr>
      <dsp:spPr>
        <a:xfrm>
          <a:off x="0" y="15791"/>
          <a:ext cx="10515600" cy="1409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latin typeface="Calibri"/>
              <a:cs typeface="Calibri"/>
            </a:rPr>
            <a:t>What is a mood board ?</a:t>
          </a:r>
          <a:endParaRPr lang="en-US" sz="2000" b="1" kern="1200" dirty="0">
            <a:solidFill>
              <a:schemeClr val="tx1"/>
            </a:solidFill>
            <a:latin typeface="Calibri"/>
            <a:cs typeface="Calibri"/>
          </a:endParaRPr>
        </a:p>
      </dsp:txBody>
      <dsp:txXfrm>
        <a:off x="68787" y="84578"/>
        <a:ext cx="10378026" cy="1271544"/>
      </dsp:txXfrm>
    </dsp:sp>
    <dsp:sp modelId="{A3D5EA52-844E-4453-8B16-1355AA9720F3}">
      <dsp:nvSpPr>
        <dsp:cNvPr id="0" name=""/>
        <dsp:cNvSpPr/>
      </dsp:nvSpPr>
      <dsp:spPr>
        <a:xfrm>
          <a:off x="0" y="1482510"/>
          <a:ext cx="10515600" cy="140911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b="1" kern="1200" dirty="0">
              <a:latin typeface="Calibri"/>
              <a:cs typeface="Calibri"/>
            </a:rPr>
            <a:t>A vivid description or representation of an overall look.  A mood board is described as a visual aid used to share thoughts, influences and concepts for a project.  It is a pictorial point of reference.  It is used to refer to during the creation of your total look to help with the continuity and consistency </a:t>
          </a:r>
          <a:endParaRPr lang="en-US" sz="2000" b="1" kern="1200" dirty="0">
            <a:latin typeface="Calibri"/>
            <a:cs typeface="Calibri"/>
          </a:endParaRPr>
        </a:p>
      </dsp:txBody>
      <dsp:txXfrm>
        <a:off x="68787" y="1551297"/>
        <a:ext cx="10378026" cy="1271544"/>
      </dsp:txXfrm>
    </dsp:sp>
    <dsp:sp modelId="{DDC1DE8F-89D5-4CC6-9E0B-C0D0B1FC7055}">
      <dsp:nvSpPr>
        <dsp:cNvPr id="0" name=""/>
        <dsp:cNvSpPr/>
      </dsp:nvSpPr>
      <dsp:spPr>
        <a:xfrm>
          <a:off x="0" y="2949229"/>
          <a:ext cx="10515600" cy="140911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b="1" kern="1200" dirty="0">
              <a:solidFill>
                <a:schemeClr val="tx1"/>
              </a:solidFill>
              <a:latin typeface="Calibri"/>
              <a:cs typeface="Calibri"/>
            </a:rPr>
            <a:t>Physically what does it look like </a:t>
          </a:r>
          <a:endParaRPr lang="en-US" sz="2000" b="1" kern="1200" dirty="0">
            <a:solidFill>
              <a:schemeClr val="tx1"/>
            </a:solidFill>
            <a:latin typeface="Calibri"/>
            <a:cs typeface="Calibri"/>
          </a:endParaRPr>
        </a:p>
      </dsp:txBody>
      <dsp:txXfrm>
        <a:off x="68787" y="3018016"/>
        <a:ext cx="10378026" cy="1271544"/>
      </dsp:txXfrm>
    </dsp:sp>
    <dsp:sp modelId="{CC0C42B3-A7A4-470D-9395-C9965A3F47AC}">
      <dsp:nvSpPr>
        <dsp:cNvPr id="0" name=""/>
        <dsp:cNvSpPr/>
      </dsp:nvSpPr>
      <dsp:spPr>
        <a:xfrm>
          <a:off x="0" y="4415947"/>
          <a:ext cx="10515600" cy="140911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b="1" kern="1200" dirty="0">
              <a:latin typeface="Calibri"/>
              <a:cs typeface="Calibri"/>
            </a:rPr>
            <a:t>This is an arrangement of images, materials, pieces of text etc. intended to provide an overall feel or flow to illustrate the ideas relating to your theme and document your research and influences </a:t>
          </a:r>
          <a:endParaRPr lang="en-US" sz="2000" b="1" kern="1200" dirty="0">
            <a:latin typeface="Calibri"/>
            <a:cs typeface="Calibri"/>
          </a:endParaRPr>
        </a:p>
      </dsp:txBody>
      <dsp:txXfrm>
        <a:off x="68787" y="4484734"/>
        <a:ext cx="10378026" cy="12715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r>
              <a:rPr lang="en-US"/>
              <a:t>Create an Image based on a theme</a:t>
            </a:r>
            <a:endParaRPr lang="en-GB"/>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2440B7D4-148A-43E5-96D3-CC0E46B135E4}" type="datetime1">
              <a:rPr lang="en-GB" smtClean="0"/>
              <a:t>26/01/2023</a:t>
            </a:fld>
            <a:endParaRPr lang="en-GB"/>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D31665B5-026A-4910-84A6-E8D82AB59AA7}" type="slidenum">
              <a:rPr lang="en-GB" smtClean="0"/>
              <a:t>‹#›</a:t>
            </a:fld>
            <a:endParaRPr lang="en-GB"/>
          </a:p>
        </p:txBody>
      </p:sp>
    </p:spTree>
    <p:extLst>
      <p:ext uri="{BB962C8B-B14F-4D97-AF65-F5344CB8AC3E}">
        <p14:creationId xmlns:p14="http://schemas.microsoft.com/office/powerpoint/2010/main" val="111944868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r>
              <a:rPr lang="en-US"/>
              <a:t>Create an Image based on a theme</a:t>
            </a:r>
            <a:endParaRPr lang="en-GB"/>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D1455315-6B80-43B3-BD3B-B0F6E403835C}" type="datetime1">
              <a:rPr lang="en-GB" smtClean="0"/>
              <a:t>26/01/2023</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01CC2F29-E5B5-41E7-8D62-E978DDEB5222}" type="slidenum">
              <a:rPr lang="en-GB" smtClean="0"/>
              <a:t>‹#›</a:t>
            </a:fld>
            <a:endParaRPr lang="en-GB"/>
          </a:p>
        </p:txBody>
      </p:sp>
    </p:spTree>
    <p:extLst>
      <p:ext uri="{BB962C8B-B14F-4D97-AF65-F5344CB8AC3E}">
        <p14:creationId xmlns:p14="http://schemas.microsoft.com/office/powerpoint/2010/main" val="438295038"/>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CC2F29-E5B5-41E7-8D62-E978DDEB5222}" type="slidenum">
              <a:rPr lang="en-GB" smtClean="0"/>
              <a:t>1</a:t>
            </a:fld>
            <a:endParaRPr lang="en-GB"/>
          </a:p>
        </p:txBody>
      </p:sp>
      <p:sp>
        <p:nvSpPr>
          <p:cNvPr id="5" name="Date Placeholder 4"/>
          <p:cNvSpPr>
            <a:spLocks noGrp="1"/>
          </p:cNvSpPr>
          <p:nvPr>
            <p:ph type="dt" idx="11"/>
          </p:nvPr>
        </p:nvSpPr>
        <p:spPr/>
        <p:txBody>
          <a:bodyPr/>
          <a:lstStyle/>
          <a:p>
            <a:fld id="{D8C538AE-2CB8-4334-8F2D-0032B2260C2F}" type="datetime1">
              <a:rPr lang="en-GB" smtClean="0"/>
              <a:t>26/01/2023</a:t>
            </a:fld>
            <a:endParaRPr lang="en-GB"/>
          </a:p>
        </p:txBody>
      </p:sp>
      <p:sp>
        <p:nvSpPr>
          <p:cNvPr id="6" name="Header Placeholder 5"/>
          <p:cNvSpPr>
            <a:spLocks noGrp="1"/>
          </p:cNvSpPr>
          <p:nvPr>
            <p:ph type="hdr" sz="quarter" idx="12"/>
          </p:nvPr>
        </p:nvSpPr>
        <p:spPr/>
        <p:txBody>
          <a:bodyPr/>
          <a:lstStyle/>
          <a:p>
            <a:r>
              <a:rPr lang="en-US"/>
              <a:t>Create an Image based on a theme</a:t>
            </a:r>
            <a:endParaRPr lang="en-GB"/>
          </a:p>
        </p:txBody>
      </p:sp>
    </p:spTree>
    <p:extLst>
      <p:ext uri="{BB962C8B-B14F-4D97-AF65-F5344CB8AC3E}">
        <p14:creationId xmlns:p14="http://schemas.microsoft.com/office/powerpoint/2010/main" val="247760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618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003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929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675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142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487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379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890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432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426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985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5436948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0"/>
            <a:extLst>
              <a:ext uri="{28A0092B-C50C-407E-A947-70E740481C1C}">
                <a14:useLocalDpi xmlns:a14="http://schemas.microsoft.com/office/drawing/2010/main" val="0"/>
              </a:ext>
            </a:extLst>
          </a:blip>
          <a:srcRect t="10387" b="10388"/>
          <a:stretch/>
        </p:blipFill>
        <p:spPr>
          <a:xfrm>
            <a:off x="20" y="1"/>
            <a:ext cx="12191980" cy="6857999"/>
          </a:xfrm>
          <a:prstGeom prst="rect">
            <a:avLst/>
          </a:prstGeom>
        </p:spPr>
      </p:pic>
      <p:sp>
        <p:nvSpPr>
          <p:cNvPr id="2" name="Title 1"/>
          <p:cNvSpPr>
            <a:spLocks noGrp="1"/>
          </p:cNvSpPr>
          <p:nvPr>
            <p:ph type="title"/>
          </p:nvPr>
        </p:nvSpPr>
        <p:spPr>
          <a:xfrm>
            <a:off x="815009" y="1625701"/>
            <a:ext cx="10555356" cy="2900518"/>
          </a:xfrm>
        </p:spPr>
        <p:txBody>
          <a:bodyPr vert="horz" lIns="91440" tIns="45720" rIns="91440" bIns="45720" rtlCol="0" anchor="b">
            <a:normAutofit/>
          </a:bodyPr>
          <a:lstStyle/>
          <a:p>
            <a:pPr algn="ctr"/>
            <a:r>
              <a:rPr lang="en-US" sz="6000" b="1" dirty="0">
                <a:solidFill>
                  <a:schemeClr val="bg1"/>
                </a:solidFill>
              </a:rPr>
              <a:t>Creating a mood board</a:t>
            </a:r>
            <a:br>
              <a:rPr lang="en-US" sz="6000" b="1" dirty="0">
                <a:solidFill>
                  <a:schemeClr val="bg1"/>
                </a:solidFill>
              </a:rPr>
            </a:br>
            <a:br>
              <a:rPr lang="en-GB" dirty="0">
                <a:solidFill>
                  <a:schemeClr val="bg1"/>
                </a:solidFill>
              </a:rPr>
            </a:br>
            <a:endParaRPr lang="en-US" sz="6000" b="1" dirty="0">
              <a:solidFill>
                <a:schemeClr val="bg1"/>
              </a:solidFill>
            </a:endParaRPr>
          </a:p>
        </p:txBody>
      </p:sp>
    </p:spTree>
    <p:extLst>
      <p:ext uri="{BB962C8B-B14F-4D97-AF65-F5344CB8AC3E}">
        <p14:creationId xmlns:p14="http://schemas.microsoft.com/office/powerpoint/2010/main" val="294063825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4178"/>
            <a:ext cx="10515600" cy="1138405"/>
          </a:xfrm>
        </p:spPr>
        <p:txBody>
          <a:bodyPr/>
          <a:lstStyle/>
          <a:p>
            <a:r>
              <a:rPr lang="en-GB" b="1" dirty="0"/>
              <a:t>Other eye-catching suggestions to inspire you</a:t>
            </a:r>
            <a:r>
              <a:rPr lang="en-GB" dirty="0"/>
              <a:t> </a:t>
            </a:r>
          </a:p>
        </p:txBody>
      </p:sp>
      <p:sp>
        <p:nvSpPr>
          <p:cNvPr id="8" name="Content Placeholder 7"/>
          <p:cNvSpPr>
            <a:spLocks noGrp="1"/>
          </p:cNvSpPr>
          <p:nvPr>
            <p:ph idx="1"/>
          </p:nvPr>
        </p:nvSpPr>
        <p:spPr>
          <a:xfrm>
            <a:off x="1023101" y="1398722"/>
            <a:ext cx="10510646" cy="4395152"/>
          </a:xfrm>
        </p:spPr>
        <p:txBody>
          <a:bodyPr vert="horz" lIns="91440" tIns="45720" rIns="91440" bIns="45720" rtlCol="0" anchor="t">
            <a:noAutofit/>
          </a:bodyPr>
          <a:lstStyle/>
          <a:p>
            <a:r>
              <a:rPr lang="en-GB" sz="2400" b="1" dirty="0"/>
              <a:t>Plants</a:t>
            </a:r>
            <a:endParaRPr lang="en-GB" sz="2400" b="1" dirty="0">
              <a:cs typeface="Calibri"/>
            </a:endParaRPr>
          </a:p>
          <a:p>
            <a:r>
              <a:rPr lang="en-GB" sz="2400" b="1" dirty="0"/>
              <a:t>Fantasy animals</a:t>
            </a:r>
            <a:endParaRPr lang="en-GB" sz="2400" b="1" dirty="0">
              <a:cs typeface="Calibri"/>
            </a:endParaRPr>
          </a:p>
          <a:p>
            <a:r>
              <a:rPr lang="en-GB" sz="2400" b="1" dirty="0"/>
              <a:t>Seasonal events </a:t>
            </a:r>
            <a:endParaRPr lang="en-GB" sz="2400" b="1" dirty="0">
              <a:cs typeface="Calibri"/>
            </a:endParaRPr>
          </a:p>
          <a:p>
            <a:r>
              <a:rPr lang="en-GB" sz="2400" b="1" dirty="0"/>
              <a:t>Holidays</a:t>
            </a:r>
            <a:endParaRPr lang="en-GB" sz="2400" b="1" dirty="0">
              <a:cs typeface="Calibri"/>
            </a:endParaRPr>
          </a:p>
          <a:p>
            <a:pPr marL="0" indent="0">
              <a:buNone/>
            </a:pPr>
            <a:endParaRPr lang="en-GB" sz="2400" b="1" dirty="0">
              <a:cs typeface="Calibri"/>
            </a:endParaRPr>
          </a:p>
          <a:p>
            <a:pPr marL="0" indent="0">
              <a:buNone/>
            </a:pPr>
            <a:r>
              <a:rPr lang="en-GB" sz="2400" b="1" dirty="0"/>
              <a:t>Carry out research</a:t>
            </a:r>
            <a:endParaRPr lang="en-GB" sz="2400" b="1" dirty="0">
              <a:cs typeface="Calibri"/>
            </a:endParaRPr>
          </a:p>
          <a:p>
            <a:r>
              <a:rPr lang="en-GB" sz="2400" b="1" dirty="0"/>
              <a:t>Internet</a:t>
            </a:r>
            <a:endParaRPr lang="en-GB" sz="2400" b="1" dirty="0">
              <a:cs typeface="Calibri"/>
            </a:endParaRPr>
          </a:p>
          <a:p>
            <a:r>
              <a:rPr lang="en-GB" sz="2400" b="1" dirty="0"/>
              <a:t>Magazines</a:t>
            </a:r>
            <a:endParaRPr lang="en-GB" sz="2400" b="1" dirty="0">
              <a:cs typeface="Calibri"/>
            </a:endParaRPr>
          </a:p>
          <a:p>
            <a:r>
              <a:rPr lang="en-GB" sz="2400" b="1" dirty="0"/>
              <a:t>Trade magazines</a:t>
            </a:r>
            <a:endParaRPr lang="en-GB" sz="2400" b="1" dirty="0">
              <a:cs typeface="Calibri"/>
            </a:endParaRPr>
          </a:p>
          <a:p>
            <a:r>
              <a:rPr lang="en-GB" sz="2400" b="1" dirty="0"/>
              <a:t>Books </a:t>
            </a:r>
            <a:endParaRPr lang="en-GB" sz="2400" b="1" dirty="0">
              <a:cs typeface="Calibri"/>
            </a:endParaRPr>
          </a:p>
          <a:p>
            <a:pPr marL="0" indent="0">
              <a:buNone/>
            </a:pPr>
            <a:endParaRPr lang="en-GB" sz="2400" b="1" dirty="0">
              <a:cs typeface="Calibri"/>
            </a:endParaRPr>
          </a:p>
          <a:p>
            <a:pPr marL="0" indent="0">
              <a:buNone/>
            </a:pPr>
            <a:r>
              <a:rPr lang="en-GB" sz="2400" b="1" dirty="0"/>
              <a:t>Include images with hair, makeup and nails </a:t>
            </a:r>
            <a:endParaRPr lang="en-GB" sz="2400" b="1" dirty="0">
              <a:cs typeface="Calibri"/>
            </a:endParaRPr>
          </a:p>
          <a:p>
            <a:endParaRPr lang="en-GB" dirty="0"/>
          </a:p>
        </p:txBody>
      </p:sp>
    </p:spTree>
    <p:extLst>
      <p:ext uri="{BB962C8B-B14F-4D97-AF65-F5344CB8AC3E}">
        <p14:creationId xmlns:p14="http://schemas.microsoft.com/office/powerpoint/2010/main" val="390562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71918"/>
            <a:ext cx="10515600" cy="1089060"/>
          </a:xfrm>
        </p:spPr>
        <p:txBody>
          <a:bodyPr>
            <a:normAutofit/>
          </a:bodyPr>
          <a:lstStyle/>
          <a:p>
            <a:pPr algn="ctr"/>
            <a:r>
              <a:rPr lang="en-GB" sz="5200" b="1" dirty="0"/>
              <a:t>Mood board</a:t>
            </a:r>
            <a:r>
              <a:rPr lang="en-GB" sz="5200" dirty="0"/>
              <a:t> </a:t>
            </a:r>
            <a:endParaRPr lang="en-GB" sz="5200" dirty="0">
              <a:cs typeface="Calibri Light"/>
            </a:endParaRPr>
          </a:p>
        </p:txBody>
      </p:sp>
      <p:graphicFrame>
        <p:nvGraphicFramePr>
          <p:cNvPr id="7" name="Content Placeholder 2">
            <a:extLst>
              <a:ext uri="{FF2B5EF4-FFF2-40B4-BE49-F238E27FC236}">
                <a16:creationId xmlns:a16="http://schemas.microsoft.com/office/drawing/2014/main" id="{2B6BA32D-FE2E-414D-851B-96A11BA2EFFD}"/>
              </a:ext>
            </a:extLst>
          </p:cNvPr>
          <p:cNvGraphicFramePr>
            <a:graphicFrameLocks noGrp="1"/>
          </p:cNvGraphicFramePr>
          <p:nvPr>
            <p:ph idx="1"/>
            <p:extLst>
              <p:ext uri="{D42A27DB-BD31-4B8C-83A1-F6EECF244321}">
                <p14:modId xmlns:p14="http://schemas.microsoft.com/office/powerpoint/2010/main" val="3624162659"/>
              </p:ext>
            </p:extLst>
          </p:nvPr>
        </p:nvGraphicFramePr>
        <p:xfrm>
          <a:off x="838200" y="1017142"/>
          <a:ext cx="10515600" cy="584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81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4C6E49-5907-4F1B-9BA4-01D64A4E051E}"/>
              </a:ext>
            </a:extLst>
          </p:cNvPr>
          <p:cNvSpPr/>
          <p:nvPr/>
        </p:nvSpPr>
        <p:spPr>
          <a:xfrm>
            <a:off x="924674" y="1720840"/>
            <a:ext cx="10582382" cy="3170099"/>
          </a:xfrm>
          <a:prstGeom prst="rect">
            <a:avLst/>
          </a:prstGeom>
        </p:spPr>
        <p:txBody>
          <a:bodyPr wrap="square">
            <a:spAutoFit/>
          </a:bodyPr>
          <a:lstStyle/>
          <a:p>
            <a:pPr fontAlgn="base">
              <a:buFont typeface="Arial" panose="020B0604020202020204" pitchFamily="34" charset="0"/>
              <a:buChar char="•"/>
            </a:pPr>
            <a:r>
              <a:rPr lang="en-GB" sz="2000" dirty="0">
                <a:latin typeface="Trebuchet MS" panose="020B0603020202020204" pitchFamily="34" charset="0"/>
              </a:rPr>
              <a:t>Your mood board can be physical or digital</a:t>
            </a:r>
          </a:p>
          <a:p>
            <a:pPr fontAlgn="base">
              <a:buFont typeface="Arial" panose="020B0604020202020204" pitchFamily="34" charset="0"/>
              <a:buChar char="•"/>
            </a:pPr>
            <a:endParaRPr lang="en-GB" sz="2000" dirty="0">
              <a:latin typeface="Trebuchet MS" panose="020B0603020202020204" pitchFamily="34" charset="0"/>
            </a:endParaRPr>
          </a:p>
          <a:p>
            <a:pPr fontAlgn="base">
              <a:buFont typeface="Arial" panose="020B0604020202020204" pitchFamily="34" charset="0"/>
              <a:buChar char="•"/>
            </a:pPr>
            <a:r>
              <a:rPr lang="en-GB" sz="2000" dirty="0">
                <a:latin typeface="Trebuchet MS" panose="020B0603020202020204" pitchFamily="34" charset="0"/>
              </a:rPr>
              <a:t>Before you create your mood board you need to decide on a theme.</a:t>
            </a:r>
            <a:r>
              <a:rPr lang="en-US" sz="2000" dirty="0">
                <a:latin typeface="Trebuchet MS" panose="020B0603020202020204" pitchFamily="34" charset="0"/>
              </a:rPr>
              <a:t>​</a:t>
            </a:r>
            <a:endParaRPr lang="en-US" sz="2000" dirty="0">
              <a:latin typeface="Arial" panose="020B0604020202020204" pitchFamily="34" charset="0"/>
            </a:endParaRPr>
          </a:p>
          <a:p>
            <a:pPr fontAlgn="base"/>
            <a:endParaRPr lang="en-GB" sz="2000" dirty="0">
              <a:latin typeface="Arial" panose="020B0604020202020204" pitchFamily="34" charset="0"/>
            </a:endParaRPr>
          </a:p>
          <a:p>
            <a:pPr fontAlgn="base">
              <a:buFont typeface="Arial" panose="020B0604020202020204" pitchFamily="34" charset="0"/>
              <a:buChar char="•"/>
            </a:pPr>
            <a:r>
              <a:rPr lang="en-GB" sz="2000" dirty="0">
                <a:latin typeface="Trebuchet MS" panose="020B0603020202020204" pitchFamily="34" charset="0"/>
              </a:rPr>
              <a:t>Your theme can be anything you want it to be as long as it involves colour.</a:t>
            </a:r>
            <a:r>
              <a:rPr lang="en-US" sz="2000" dirty="0">
                <a:latin typeface="Trebuchet MS" panose="020B0603020202020204" pitchFamily="34" charset="0"/>
              </a:rPr>
              <a:t>​</a:t>
            </a:r>
            <a:endParaRPr lang="en-US" sz="2000" dirty="0">
              <a:latin typeface="Arial" panose="020B0604020202020204" pitchFamily="34" charset="0"/>
            </a:endParaRPr>
          </a:p>
          <a:p>
            <a:pPr fontAlgn="base">
              <a:buFont typeface="Arial" panose="020B0604020202020204" pitchFamily="34" charset="0"/>
              <a:buChar char="•"/>
            </a:pPr>
            <a:endParaRPr lang="en-GB" sz="2000" dirty="0">
              <a:latin typeface="Arial" panose="020B0604020202020204" pitchFamily="34" charset="0"/>
            </a:endParaRPr>
          </a:p>
          <a:p>
            <a:pPr fontAlgn="base">
              <a:buFont typeface="Arial" panose="020B0604020202020204" pitchFamily="34" charset="0"/>
              <a:buChar char="•"/>
            </a:pPr>
            <a:r>
              <a:rPr lang="en-GB" sz="2000" dirty="0">
                <a:latin typeface="Trebuchet MS" panose="020B0603020202020204" pitchFamily="34" charset="0"/>
              </a:rPr>
              <a:t>Look at magazines, books, TV, films, music videos.  Maybe you have a favourite picture, painting or place.  Is there a material you would like to use?</a:t>
            </a:r>
            <a:r>
              <a:rPr lang="en-US" sz="2000" dirty="0">
                <a:latin typeface="Trebuchet MS" panose="020B0603020202020204" pitchFamily="34" charset="0"/>
              </a:rPr>
              <a:t>​</a:t>
            </a:r>
            <a:endParaRPr lang="en-US" sz="2000" dirty="0">
              <a:latin typeface="Arial" panose="020B0604020202020204" pitchFamily="34" charset="0"/>
            </a:endParaRPr>
          </a:p>
          <a:p>
            <a:pPr fontAlgn="base">
              <a:buFont typeface="Arial" panose="020B0604020202020204" pitchFamily="34" charset="0"/>
              <a:buChar char="•"/>
            </a:pPr>
            <a:endParaRPr lang="en-GB" sz="2000" dirty="0">
              <a:latin typeface="Arial" panose="020B0604020202020204" pitchFamily="34" charset="0"/>
            </a:endParaRPr>
          </a:p>
          <a:p>
            <a:pPr fontAlgn="base">
              <a:buFont typeface="Arial" panose="020B0604020202020204" pitchFamily="34" charset="0"/>
              <a:buChar char="•"/>
            </a:pPr>
            <a:r>
              <a:rPr lang="en-GB" sz="2000" dirty="0">
                <a:latin typeface="Trebuchet MS" panose="020B0603020202020204" pitchFamily="34" charset="0"/>
              </a:rPr>
              <a:t>ANYTHING that inspires you can be used for your mood board.</a:t>
            </a:r>
            <a:r>
              <a:rPr lang="en-US" sz="2000" dirty="0">
                <a:latin typeface="Trebuchet MS" panose="020B0603020202020204" pitchFamily="34" charset="0"/>
              </a:rPr>
              <a:t>​</a:t>
            </a:r>
            <a:endParaRPr lang="en-US" sz="2000" b="0" i="0" dirty="0">
              <a:effectLst/>
              <a:latin typeface="Arial" panose="020B0604020202020204" pitchFamily="34" charset="0"/>
            </a:endParaRPr>
          </a:p>
        </p:txBody>
      </p:sp>
      <p:sp>
        <p:nvSpPr>
          <p:cNvPr id="3" name="Title 2">
            <a:extLst>
              <a:ext uri="{FF2B5EF4-FFF2-40B4-BE49-F238E27FC236}">
                <a16:creationId xmlns:a16="http://schemas.microsoft.com/office/drawing/2014/main" id="{037E8751-3DD5-4F02-9F5B-718BC55E3519}"/>
              </a:ext>
            </a:extLst>
          </p:cNvPr>
          <p:cNvSpPr>
            <a:spLocks noGrp="1"/>
          </p:cNvSpPr>
          <p:nvPr>
            <p:ph type="title"/>
          </p:nvPr>
        </p:nvSpPr>
        <p:spPr/>
        <p:txBody>
          <a:bodyPr/>
          <a:lstStyle/>
          <a:p>
            <a:r>
              <a:rPr lang="en-GB" b="1" dirty="0"/>
              <a:t>Finding Inspiration</a:t>
            </a:r>
          </a:p>
        </p:txBody>
      </p:sp>
    </p:spTree>
    <p:extLst>
      <p:ext uri="{BB962C8B-B14F-4D97-AF65-F5344CB8AC3E}">
        <p14:creationId xmlns:p14="http://schemas.microsoft.com/office/powerpoint/2010/main" val="259600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15" y="365125"/>
            <a:ext cx="11825704" cy="1352299"/>
          </a:xfrm>
        </p:spPr>
        <p:txBody>
          <a:bodyPr vert="horz" lIns="91440" tIns="45720" rIns="91440" bIns="45720" rtlCol="0" anchor="ctr">
            <a:noAutofit/>
          </a:bodyPr>
          <a:lstStyle/>
          <a:p>
            <a:r>
              <a:rPr lang="en-GB" b="1" dirty="0">
                <a:latin typeface="+mn-lt"/>
              </a:rPr>
              <a:t>Choosing a theme </a:t>
            </a:r>
            <a:br>
              <a:rPr lang="en-GB" b="1" dirty="0">
                <a:latin typeface="+mn-lt"/>
              </a:rPr>
            </a:br>
            <a:r>
              <a:rPr lang="en-GB" b="1" dirty="0">
                <a:latin typeface="+mn-lt"/>
              </a:rPr>
              <a:t>Previous themes and suggestions for your image</a:t>
            </a:r>
            <a:endParaRPr lang="en-GB" b="1" dirty="0">
              <a:latin typeface="+mn-lt"/>
              <a:cs typeface="Calibri"/>
            </a:endParaRPr>
          </a:p>
        </p:txBody>
      </p:sp>
      <p:sp>
        <p:nvSpPr>
          <p:cNvPr id="5" name="Text Placeholder 4"/>
          <p:cNvSpPr>
            <a:spLocks noGrp="1"/>
          </p:cNvSpPr>
          <p:nvPr>
            <p:ph type="body" idx="1"/>
          </p:nvPr>
        </p:nvSpPr>
        <p:spPr>
          <a:xfrm>
            <a:off x="839788" y="1409827"/>
            <a:ext cx="5157787" cy="2014367"/>
          </a:xfrm>
        </p:spPr>
        <p:txBody>
          <a:bodyPr>
            <a:noAutofit/>
          </a:bodyPr>
          <a:lstStyle/>
          <a:p>
            <a:r>
              <a:rPr lang="en-GB" sz="3200" dirty="0"/>
              <a:t>Avant Garde – experimental, pushing the ‘normal’ boundaries</a:t>
            </a:r>
            <a:endParaRPr lang="en-GB" sz="3200">
              <a:cs typeface="Calibri"/>
            </a:endParaRP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61814" y="3614269"/>
            <a:ext cx="2966244" cy="2966244"/>
          </a:xfrm>
        </p:spPr>
      </p:pic>
      <p:sp>
        <p:nvSpPr>
          <p:cNvPr id="6" name="Text Placeholder 5"/>
          <p:cNvSpPr>
            <a:spLocks noGrp="1"/>
          </p:cNvSpPr>
          <p:nvPr>
            <p:ph type="body" sz="quarter" idx="3"/>
          </p:nvPr>
        </p:nvSpPr>
        <p:spPr>
          <a:xfrm>
            <a:off x="6747627" y="1911178"/>
            <a:ext cx="5183188" cy="832021"/>
          </a:xfrm>
        </p:spPr>
        <p:txBody>
          <a:bodyPr>
            <a:normAutofit/>
          </a:bodyPr>
          <a:lstStyle/>
          <a:p>
            <a:r>
              <a:rPr lang="en-GB" sz="3200" dirty="0"/>
              <a:t>Catwalk/fashion</a:t>
            </a:r>
          </a:p>
        </p:txBody>
      </p:sp>
      <p:pic>
        <p:nvPicPr>
          <p:cNvPr id="10" name="Content Placeholder 9"/>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7545872" y="3173412"/>
            <a:ext cx="2456392" cy="3684588"/>
          </a:xfrm>
        </p:spPr>
      </p:pic>
    </p:spTree>
    <p:custDataLst>
      <p:tags r:id="rId1"/>
    </p:custDataLst>
    <p:extLst>
      <p:ext uri="{BB962C8B-B14F-4D97-AF65-F5344CB8AC3E}">
        <p14:creationId xmlns:p14="http://schemas.microsoft.com/office/powerpoint/2010/main" val="104430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905088" y="931520"/>
            <a:ext cx="2210636" cy="823912"/>
          </a:xfrm>
        </p:spPr>
        <p:txBody>
          <a:bodyPr>
            <a:normAutofit/>
          </a:bodyPr>
          <a:lstStyle/>
          <a:p>
            <a:r>
              <a:rPr lang="en-GB" sz="3200" dirty="0"/>
              <a:t>Wedding</a:t>
            </a:r>
            <a:endParaRPr lang="en-GB" sz="3200">
              <a:cs typeface="Calibri"/>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1143" y="2120809"/>
            <a:ext cx="2502782" cy="3761012"/>
          </a:xfrm>
        </p:spPr>
      </p:pic>
      <p:sp>
        <p:nvSpPr>
          <p:cNvPr id="10" name="Text Placeholder 9"/>
          <p:cNvSpPr>
            <a:spLocks noGrp="1"/>
          </p:cNvSpPr>
          <p:nvPr>
            <p:ph type="body" sz="quarter" idx="3"/>
          </p:nvPr>
        </p:nvSpPr>
        <p:spPr>
          <a:xfrm>
            <a:off x="6329512" y="1554206"/>
            <a:ext cx="5183188" cy="823912"/>
          </a:xfrm>
        </p:spPr>
        <p:txBody>
          <a:bodyPr>
            <a:normAutofit/>
          </a:bodyPr>
          <a:lstStyle/>
          <a:p>
            <a:r>
              <a:rPr lang="en-GB" sz="3200" dirty="0"/>
              <a:t>School prom</a:t>
            </a:r>
          </a:p>
        </p:txBody>
      </p:sp>
      <p:pic>
        <p:nvPicPr>
          <p:cNvPr id="17" name="Content Placeholder 1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934099" y="3582101"/>
            <a:ext cx="3353254" cy="2514940"/>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4521" y="1884588"/>
            <a:ext cx="2807130" cy="421245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0375" y="1324061"/>
            <a:ext cx="2739477" cy="2108113"/>
          </a:xfrm>
          <a:prstGeom prst="rect">
            <a:avLst/>
          </a:prstGeom>
        </p:spPr>
      </p:pic>
    </p:spTree>
    <p:custDataLst>
      <p:tags r:id="rId1"/>
    </p:custDataLst>
    <p:extLst>
      <p:ext uri="{BB962C8B-B14F-4D97-AF65-F5344CB8AC3E}">
        <p14:creationId xmlns:p14="http://schemas.microsoft.com/office/powerpoint/2010/main" val="42412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651433"/>
            <a:ext cx="5157787" cy="823912"/>
          </a:xfrm>
        </p:spPr>
        <p:txBody>
          <a:bodyPr>
            <a:normAutofit/>
          </a:bodyPr>
          <a:lstStyle/>
          <a:p>
            <a:r>
              <a:rPr lang="en-GB" sz="3200" dirty="0"/>
              <a:t>Historical ideas </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46794" y="1500831"/>
            <a:ext cx="2161126" cy="3244935"/>
          </a:xfrm>
        </p:spPr>
      </p:pic>
      <p:sp>
        <p:nvSpPr>
          <p:cNvPr id="5" name="Text Placeholder 4"/>
          <p:cNvSpPr>
            <a:spLocks noGrp="1"/>
          </p:cNvSpPr>
          <p:nvPr>
            <p:ph type="body" sz="quarter" idx="3"/>
          </p:nvPr>
        </p:nvSpPr>
        <p:spPr>
          <a:xfrm>
            <a:off x="7184081" y="1052847"/>
            <a:ext cx="3405188" cy="1051176"/>
          </a:xfrm>
        </p:spPr>
        <p:txBody>
          <a:bodyPr>
            <a:normAutofit/>
          </a:bodyPr>
          <a:lstStyle/>
          <a:p>
            <a:r>
              <a:rPr lang="en-GB" sz="3200" dirty="0"/>
              <a:t>Famous people</a:t>
            </a:r>
          </a:p>
        </p:txBody>
      </p:sp>
      <p:pic>
        <p:nvPicPr>
          <p:cNvPr id="17" name="Content Placeholder 1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9516312" y="2631947"/>
            <a:ext cx="1800225" cy="2543175"/>
          </a:xfr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723" y="1500831"/>
            <a:ext cx="1815651" cy="2913248"/>
          </a:xfrm>
          <a:prstGeom prst="rect">
            <a:avLst/>
          </a:prstGeom>
        </p:spPr>
      </p:pic>
      <p:sp>
        <p:nvSpPr>
          <p:cNvPr id="9" name="TextBox 8"/>
          <p:cNvSpPr txBox="1"/>
          <p:nvPr/>
        </p:nvSpPr>
        <p:spPr>
          <a:xfrm>
            <a:off x="2528094" y="5535827"/>
            <a:ext cx="2706636" cy="1200329"/>
          </a:xfrm>
          <a:prstGeom prst="rect">
            <a:avLst/>
          </a:prstGeom>
          <a:noFill/>
        </p:spPr>
        <p:txBody>
          <a:bodyPr wrap="square" lIns="91440" tIns="45720" rIns="91440" bIns="45720" rtlCol="0" anchor="t">
            <a:spAutoFit/>
          </a:bodyPr>
          <a:lstStyle/>
          <a:p>
            <a:r>
              <a:rPr lang="en-GB" sz="2400" b="1" dirty="0"/>
              <a:t>Helena </a:t>
            </a:r>
            <a:r>
              <a:rPr lang="en-GB" sz="2400" b="1" dirty="0" err="1"/>
              <a:t>Rubenstien</a:t>
            </a:r>
            <a:r>
              <a:rPr lang="en-GB" sz="2400" b="1" dirty="0"/>
              <a:t> – make up entrepreneur </a:t>
            </a:r>
            <a:endParaRPr lang="en-GB" sz="2400" b="1" dirty="0">
              <a:cs typeface="Calibri"/>
            </a:endParaRPr>
          </a:p>
        </p:txBody>
      </p:sp>
      <p:sp>
        <p:nvSpPr>
          <p:cNvPr id="10" name="TextBox 9"/>
          <p:cNvSpPr txBox="1"/>
          <p:nvPr/>
        </p:nvSpPr>
        <p:spPr>
          <a:xfrm>
            <a:off x="510723" y="4414079"/>
            <a:ext cx="1646815" cy="1200329"/>
          </a:xfrm>
          <a:prstGeom prst="rect">
            <a:avLst/>
          </a:prstGeom>
          <a:noFill/>
        </p:spPr>
        <p:txBody>
          <a:bodyPr wrap="square" lIns="91440" tIns="45720" rIns="91440" bIns="45720" rtlCol="0" anchor="t">
            <a:spAutoFit/>
          </a:bodyPr>
          <a:lstStyle/>
          <a:p>
            <a:r>
              <a:rPr lang="en-GB" sz="2400" b="1" dirty="0"/>
              <a:t>Grace Kelly – American actress</a:t>
            </a:r>
            <a:endParaRPr lang="en-GB" sz="2400" b="1">
              <a:cs typeface="Calibri"/>
            </a:endParaRPr>
          </a:p>
        </p:txBody>
      </p:sp>
      <p:sp>
        <p:nvSpPr>
          <p:cNvPr id="13" name="AutoShape 2" descr="Image result for Rihanna 2017"/>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6"/>
          <a:stretch>
            <a:fillRect/>
          </a:stretch>
        </p:blipFill>
        <p:spPr>
          <a:xfrm>
            <a:off x="5839846" y="2514899"/>
            <a:ext cx="3046829" cy="3020928"/>
          </a:xfrm>
          <a:prstGeom prst="rect">
            <a:avLst/>
          </a:prstGeom>
        </p:spPr>
      </p:pic>
    </p:spTree>
    <p:custDataLst>
      <p:tags r:id="rId1"/>
    </p:custDataLst>
    <p:extLst>
      <p:ext uri="{BB962C8B-B14F-4D97-AF65-F5344CB8AC3E}">
        <p14:creationId xmlns:p14="http://schemas.microsoft.com/office/powerpoint/2010/main" val="222327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866133"/>
            <a:ext cx="5157787" cy="823912"/>
          </a:xfrm>
        </p:spPr>
        <p:txBody>
          <a:bodyPr>
            <a:normAutofit/>
          </a:bodyPr>
          <a:lstStyle/>
          <a:p>
            <a:r>
              <a:rPr lang="en-GB" sz="3200" dirty="0"/>
              <a:t>Futuristic</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6" y="1847232"/>
            <a:ext cx="5157787" cy="3435086"/>
          </a:xfrm>
        </p:spPr>
      </p:pic>
      <p:sp>
        <p:nvSpPr>
          <p:cNvPr id="5" name="Text Placeholder 4"/>
          <p:cNvSpPr>
            <a:spLocks noGrp="1"/>
          </p:cNvSpPr>
          <p:nvPr>
            <p:ph type="body" sz="quarter" idx="3"/>
          </p:nvPr>
        </p:nvSpPr>
        <p:spPr>
          <a:xfrm>
            <a:off x="6542902" y="630706"/>
            <a:ext cx="5183188" cy="1144754"/>
          </a:xfrm>
        </p:spPr>
        <p:txBody>
          <a:bodyPr>
            <a:normAutofit/>
          </a:bodyPr>
          <a:lstStyle/>
          <a:p>
            <a:r>
              <a:rPr lang="en-GB" sz="3200" dirty="0"/>
              <a:t>Disney</a:t>
            </a:r>
            <a:r>
              <a:rPr lang="en-GB" sz="2000" baseline="30000" dirty="0"/>
              <a:t>©</a:t>
            </a:r>
            <a:r>
              <a:rPr lang="en-GB" sz="3200" dirty="0"/>
              <a:t> characters</a:t>
            </a:r>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749937" y="1990989"/>
            <a:ext cx="4731666" cy="3241889"/>
          </a:xfrm>
        </p:spPr>
      </p:pic>
    </p:spTree>
    <p:custDataLst>
      <p:tags r:id="rId1"/>
    </p:custDataLst>
    <p:extLst>
      <p:ext uri="{BB962C8B-B14F-4D97-AF65-F5344CB8AC3E}">
        <p14:creationId xmlns:p14="http://schemas.microsoft.com/office/powerpoint/2010/main" val="3210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A52EE6-85CE-4F03-A178-3AB162A97FB8}"/>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400" b="1" kern="1200" dirty="0">
                <a:solidFill>
                  <a:schemeClr val="tx1"/>
                </a:solidFill>
                <a:latin typeface="+mj-lt"/>
                <a:ea typeface="+mj-ea"/>
                <a:cs typeface="+mj-cs"/>
              </a:rPr>
              <a:t>Examples</a:t>
            </a:r>
          </a:p>
        </p:txBody>
      </p:sp>
      <p:pic>
        <p:nvPicPr>
          <p:cNvPr id="2050" name="Picture 2">
            <a:extLst>
              <a:ext uri="{FF2B5EF4-FFF2-40B4-BE49-F238E27FC236}">
                <a16:creationId xmlns:a16="http://schemas.microsoft.com/office/drawing/2014/main" id="{59485248-6ADE-4A0A-B739-DFD5E10280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 r="-2" b="10798"/>
          <a:stretch/>
        </p:blipFill>
        <p:spPr bwMode="auto">
          <a:xfrm>
            <a:off x="198741" y="2075544"/>
            <a:ext cx="5803323" cy="42252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C7AE7607-2A72-45F5-A7C4-F8F1ADFBBE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25" r="-2" b="7067"/>
          <a:stretch/>
        </p:blipFill>
        <p:spPr bwMode="auto">
          <a:xfrm>
            <a:off x="6189934" y="2075544"/>
            <a:ext cx="5803323" cy="422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22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A9C2-D779-4832-8F5C-0794AF352329}"/>
              </a:ext>
            </a:extLst>
          </p:cNvPr>
          <p:cNvSpPr>
            <a:spLocks noGrp="1"/>
          </p:cNvSpPr>
          <p:nvPr>
            <p:ph type="title"/>
          </p:nvPr>
        </p:nvSpPr>
        <p:spPr>
          <a:xfrm>
            <a:off x="838200" y="1"/>
            <a:ext cx="10515600" cy="1103086"/>
          </a:xfrm>
        </p:spPr>
        <p:txBody>
          <a:bodyPr>
            <a:normAutofit/>
          </a:bodyPr>
          <a:lstStyle/>
          <a:p>
            <a:r>
              <a:rPr lang="en-GB" sz="4800" b="1" dirty="0"/>
              <a:t>Examples</a:t>
            </a:r>
          </a:p>
        </p:txBody>
      </p:sp>
      <p:pic>
        <p:nvPicPr>
          <p:cNvPr id="3074" name="Picture 2" descr="See the source image">
            <a:extLst>
              <a:ext uri="{FF2B5EF4-FFF2-40B4-BE49-F238E27FC236}">
                <a16:creationId xmlns:a16="http://schemas.microsoft.com/office/drawing/2014/main" id="{8917AD63-D788-469C-8AC9-530D5582B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48229"/>
            <a:ext cx="12172950" cy="560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006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71743-C7C5-41FA-B9F9-2CFDEC5F41D7}"/>
              </a:ext>
            </a:extLst>
          </p:cNvPr>
          <p:cNvSpPr>
            <a:spLocks noGrp="1"/>
          </p:cNvSpPr>
          <p:nvPr>
            <p:ph type="title"/>
          </p:nvPr>
        </p:nvSpPr>
        <p:spPr>
          <a:xfrm>
            <a:off x="546351" y="433545"/>
            <a:ext cx="11139854" cy="930447"/>
          </a:xfrm>
          <a:solidFill>
            <a:schemeClr val="accent2">
              <a:lumMod val="20000"/>
              <a:lumOff val="80000"/>
            </a:schemeClr>
          </a:solidFill>
        </p:spPr>
        <p:txBody>
          <a:bodyPr vert="horz" lIns="91440" tIns="45720" rIns="91440" bIns="45720" rtlCol="0" anchor="b">
            <a:normAutofit/>
          </a:bodyPr>
          <a:lstStyle/>
          <a:p>
            <a:pPr algn="ctr"/>
            <a:r>
              <a:rPr lang="en-US" sz="5400" dirty="0"/>
              <a:t>Examples</a:t>
            </a:r>
          </a:p>
        </p:txBody>
      </p:sp>
      <p:cxnSp>
        <p:nvCxnSpPr>
          <p:cNvPr id="76" name="Straight Connector 7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098" name="Picture 2" descr="See the source image">
            <a:extLst>
              <a:ext uri="{FF2B5EF4-FFF2-40B4-BE49-F238E27FC236}">
                <a16:creationId xmlns:a16="http://schemas.microsoft.com/office/drawing/2014/main" id="{17D9C067-A804-4ED7-AD54-0A95763478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71" r="-1" b="31165"/>
          <a:stretch/>
        </p:blipFill>
        <p:spPr bwMode="auto">
          <a:xfrm>
            <a:off x="358857" y="2426818"/>
            <a:ext cx="5401336"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100" name="Picture 4" descr="See the source image">
            <a:extLst>
              <a:ext uri="{FF2B5EF4-FFF2-40B4-BE49-F238E27FC236}">
                <a16:creationId xmlns:a16="http://schemas.microsoft.com/office/drawing/2014/main" id="{EB87227C-82C5-42C7-92BE-C1E3E3F581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17" r="-2" b="11581"/>
          <a:stretch/>
        </p:blipFill>
        <p:spPr bwMode="auto">
          <a:xfrm>
            <a:off x="6471944" y="2426818"/>
            <a:ext cx="5402174"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15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C8869C2899F44CB28B76CF178FC9B4" ma:contentTypeVersion="13" ma:contentTypeDescription="Create a new document." ma:contentTypeScope="" ma:versionID="6bffbe294cdb44bdff4e5b8c0f5b4c0a">
  <xsd:schema xmlns:xsd="http://www.w3.org/2001/XMLSchema" xmlns:xs="http://www.w3.org/2001/XMLSchema" xmlns:p="http://schemas.microsoft.com/office/2006/metadata/properties" xmlns:ns3="f76dac89-2c10-425b-8ffa-f3e47cce58d9" xmlns:ns4="496f345b-0fe8-4d6c-b553-2a86d2e7e793" targetNamespace="http://schemas.microsoft.com/office/2006/metadata/properties" ma:root="true" ma:fieldsID="11e590e744abae3d2e7443f22f258255" ns3:_="" ns4:_="">
    <xsd:import namespace="f76dac89-2c10-425b-8ffa-f3e47cce58d9"/>
    <xsd:import namespace="496f345b-0fe8-4d6c-b553-2a86d2e7e79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dac89-2c10-425b-8ffa-f3e47cce58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6f345b-0fe8-4d6c-b553-2a86d2e7e79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20CB40-2DD7-4918-B095-4CBEC1C3659B}">
  <ds:schemaRefs>
    <ds:schemaRef ds:uri="http://purl.org/dc/dcmitype/"/>
    <ds:schemaRef ds:uri="http://schemas.microsoft.com/office/infopath/2007/PartnerControls"/>
    <ds:schemaRef ds:uri="http://purl.org/dc/elements/1.1/"/>
    <ds:schemaRef ds:uri="http://schemas.microsoft.com/office/2006/documentManagement/types"/>
    <ds:schemaRef ds:uri="f76dac89-2c10-425b-8ffa-f3e47cce58d9"/>
    <ds:schemaRef ds:uri="http://purl.org/dc/terms/"/>
    <ds:schemaRef ds:uri="http://schemas.openxmlformats.org/package/2006/metadata/core-properties"/>
    <ds:schemaRef ds:uri="496f345b-0fe8-4d6c-b553-2a86d2e7e79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2E8BF71-847D-4EEF-8941-25806D78D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dac89-2c10-425b-8ffa-f3e47cce58d9"/>
    <ds:schemaRef ds:uri="496f345b-0fe8-4d6c-b553-2a86d2e7e7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CA55E2-9B74-4F52-8DA3-4B75BBD23E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TotalTime>
  <Words>320</Words>
  <Application>Microsoft Office PowerPoint</Application>
  <PresentationFormat>Widescreen</PresentationFormat>
  <Paragraphs>46</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Trebuchet MS</vt:lpstr>
      <vt:lpstr>Office Theme</vt:lpstr>
      <vt:lpstr>Creating a mood board  </vt:lpstr>
      <vt:lpstr>Finding Inspiration</vt:lpstr>
      <vt:lpstr>Choosing a theme  Previous themes and suggestions for your image</vt:lpstr>
      <vt:lpstr>PowerPoint Presentation</vt:lpstr>
      <vt:lpstr>PowerPoint Presentation</vt:lpstr>
      <vt:lpstr>PowerPoint Presentation</vt:lpstr>
      <vt:lpstr>Examples</vt:lpstr>
      <vt:lpstr>Examples</vt:lpstr>
      <vt:lpstr>Examples</vt:lpstr>
      <vt:lpstr>Other eye-catching suggestions to inspire you </vt:lpstr>
      <vt:lpstr>Mood board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an image based on a theme </dc:title>
  <dc:creator>Kerry-Ann Melrose</dc:creator>
  <cp:lastModifiedBy>Jennifer Kelly</cp:lastModifiedBy>
  <cp:revision>2</cp:revision>
  <dcterms:created xsi:type="dcterms:W3CDTF">2020-12-03T14:42:29Z</dcterms:created>
  <dcterms:modified xsi:type="dcterms:W3CDTF">2023-01-26T15:03:08Z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0x010100C6C8869C2899F44CB28B76CF178FC9B4</vt:lpwstr>
  </property>
  <property fmtid="{D5CDD505-2E9C-101B-9397-08002B2CF9AE}" pid="3" name="MSIP_Label_917377ac-e5ac-4c41-ba53-0bbd98a190e5_Enabled">
    <vt:lpwstr>true</vt:lpwstr>
  </property>
  <property fmtid="{D5CDD505-2E9C-101B-9397-08002B2CF9AE}" pid="4" name="MSIP_Label_917377ac-e5ac-4c41-ba53-0bbd98a190e5_SetDate">
    <vt:lpwstr>2022-08-29T12:01:37Z</vt:lpwstr>
  </property>
  <property fmtid="{D5CDD505-2E9C-101B-9397-08002B2CF9AE}" pid="5" name="MSIP_Label_917377ac-e5ac-4c41-ba53-0bbd98a190e5_Method">
    <vt:lpwstr>Standard</vt:lpwstr>
  </property>
  <property fmtid="{D5CDD505-2E9C-101B-9397-08002B2CF9AE}" pid="6" name="MSIP_Label_917377ac-e5ac-4c41-ba53-0bbd98a190e5_Name">
    <vt:lpwstr>AIP Sensitivity Labels</vt:lpwstr>
  </property>
  <property fmtid="{D5CDD505-2E9C-101B-9397-08002B2CF9AE}" pid="7" name="MSIP_Label_917377ac-e5ac-4c41-ba53-0bbd98a190e5_SiteId">
    <vt:lpwstr>de73f96d-8ea1-4b80-a6a2-5165bfd494db</vt:lpwstr>
  </property>
  <property fmtid="{D5CDD505-2E9C-101B-9397-08002B2CF9AE}" pid="8" name="MSIP_Label_917377ac-e5ac-4c41-ba53-0bbd98a190e5_ActionId">
    <vt:lpwstr>a0413b5c-93f4-4b4e-92c7-27d12092de62</vt:lpwstr>
  </property>
  <property fmtid="{D5CDD505-2E9C-101B-9397-08002B2CF9AE}" pid="9" name="MSIP_Label_917377ac-e5ac-4c41-ba53-0bbd98a190e5_ContentBits">
    <vt:lpwstr>0</vt:lpwstr>
  </property>
</Properties>
</file>